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64" r:id="rId5"/>
    <p:sldId id="258" r:id="rId6"/>
    <p:sldId id="270" r:id="rId7"/>
    <p:sldId id="267" r:id="rId8"/>
    <p:sldId id="266" r:id="rId9"/>
    <p:sldId id="263" r:id="rId10"/>
    <p:sldId id="265" r:id="rId11"/>
    <p:sldId id="271" r:id="rId12"/>
    <p:sldId id="262" r:id="rId13"/>
    <p:sldId id="259" r:id="rId14"/>
    <p:sldId id="268" r:id="rId15"/>
    <p:sldId id="269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690812"/>
          </a:xfrm>
        </p:spPr>
        <p:txBody>
          <a:bodyPr/>
          <a:lstStyle/>
          <a:p>
            <a:r>
              <a:rPr lang="es-HN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Revelación para tener </a:t>
            </a:r>
            <a:r>
              <a:rPr lang="es-HN" b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PLenitud</a:t>
            </a:r>
            <a:endParaRPr lang="es-HN" b="1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H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Emma de Sosa</a:t>
            </a:r>
            <a:endParaRPr lang="es-HN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1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457200"/>
            <a:ext cx="9905998" cy="1104900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</a:rPr>
              <a:t>Perfección</a:t>
            </a:r>
            <a:endParaRPr lang="es-HN" sz="4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3" y="1557867"/>
            <a:ext cx="9306454" cy="4900612"/>
          </a:xfrm>
        </p:spPr>
        <p:txBody>
          <a:bodyPr>
            <a:normAutofit lnSpcReduction="10000"/>
          </a:bodyPr>
          <a:lstStyle/>
          <a:p>
            <a:r>
              <a:rPr lang="es-HN" sz="3200" b="1" dirty="0" smtClean="0"/>
              <a:t>Es el deseo de Dios acerca de todo hombre</a:t>
            </a:r>
          </a:p>
          <a:p>
            <a:endParaRPr lang="es-HN" sz="3200" b="1" dirty="0" smtClean="0"/>
          </a:p>
          <a:p>
            <a:r>
              <a:rPr lang="es-HN" sz="3200" b="1" dirty="0" smtClean="0"/>
              <a:t>Equivale a Madurez – Plenitud - Completos</a:t>
            </a:r>
          </a:p>
          <a:p>
            <a:endParaRPr lang="es-HN" sz="3200" b="1" dirty="0" smtClean="0"/>
          </a:p>
          <a:p>
            <a:r>
              <a:rPr lang="es-HN" sz="3200" b="1" dirty="0" smtClean="0"/>
              <a:t>Sólo en Cristo Jesús es posible lograrla</a:t>
            </a:r>
          </a:p>
          <a:p>
            <a:endParaRPr lang="es-HN" sz="3200" b="1" dirty="0"/>
          </a:p>
          <a:p>
            <a:r>
              <a:rPr lang="es-HN" sz="3200" b="1" dirty="0" smtClean="0"/>
              <a:t>El varón y la mujer eran complemento uno del otro. Hoy día la Iglesia en Cristo es la Plenitud</a:t>
            </a:r>
            <a:endParaRPr lang="es-HN" sz="3200" b="1" dirty="0"/>
          </a:p>
        </p:txBody>
      </p:sp>
    </p:spTree>
    <p:extLst>
      <p:ext uri="{BB962C8B-B14F-4D97-AF65-F5344CB8AC3E}">
        <p14:creationId xmlns:p14="http://schemas.microsoft.com/office/powerpoint/2010/main" val="123563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347" y="177800"/>
            <a:ext cx="9905998" cy="1227138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</a:rPr>
              <a:t>Efesios 1:22-23</a:t>
            </a:r>
            <a:endParaRPr lang="es-HN" sz="4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350" y="1328737"/>
            <a:ext cx="9865783" cy="5400675"/>
          </a:xfrm>
        </p:spPr>
        <p:txBody>
          <a:bodyPr>
            <a:normAutofit/>
          </a:bodyPr>
          <a:lstStyle/>
          <a:p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sometió todas las cosas bajo sus pies, y lo dio por cabeza sobre todas las cosas a la iglesia,</a:t>
            </a:r>
          </a:p>
          <a:p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cual es su cuerpo, 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plenitud de Aquel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todo lo llena en todo</a:t>
            </a:r>
            <a:r>
              <a:rPr lang="es-H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es-H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HN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NVI</a:t>
            </a:r>
            <a:endParaRPr lang="es-HN" sz="3200" b="1" i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HN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sometió todas las cosas al dominio de </a:t>
            </a:r>
            <a:r>
              <a:rPr lang="es-H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Cristo,</a:t>
            </a:r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H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dio como cabeza de todo a la iglesia. </a:t>
            </a:r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Esta, que es su cuerpo,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la plenitud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aquel que lo llena todo por completo.</a:t>
            </a:r>
          </a:p>
          <a:p>
            <a:endParaRPr lang="es-HN" sz="3200" i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05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480" y="183621"/>
            <a:ext cx="9905998" cy="1257300"/>
          </a:xfrm>
        </p:spPr>
        <p:txBody>
          <a:bodyPr>
            <a:normAutofit/>
          </a:bodyPr>
          <a:lstStyle/>
          <a:p>
            <a:r>
              <a:rPr lang="es-HN" sz="4400" b="1" dirty="0">
                <a:solidFill>
                  <a:srgbClr val="FFFF00"/>
                </a:solidFill>
                <a:effectLst/>
              </a:rPr>
              <a:t>Colosenses 2:8-10</a:t>
            </a:r>
            <a:endParaRPr lang="es-HN" sz="44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6480" y="1288522"/>
            <a:ext cx="9905998" cy="5029200"/>
          </a:xfrm>
        </p:spPr>
        <p:txBody>
          <a:bodyPr>
            <a:normAutofit fontScale="92500"/>
          </a:bodyPr>
          <a:lstStyle/>
          <a:p>
            <a:pPr algn="just"/>
            <a:r>
              <a:rPr lang="es-H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Mirad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nadie os engañe por medio de filosofías y huecas sutilezas, según las tradiciones de los hombres, conforme a los rudimentos del mundo, y no según Cristo.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en él habita corporalmente toda la plenitud de la Deidad, y vosotros estáis completos en él,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 la cabeza de todo principado y </a:t>
            </a:r>
            <a:r>
              <a:rPr lang="es-H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potestad.</a:t>
            </a:r>
          </a:p>
          <a:p>
            <a:pPr marL="0" indent="0" algn="just">
              <a:buNone/>
            </a:pPr>
            <a:r>
              <a:rPr lang="es-H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HN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NVI</a:t>
            </a:r>
            <a:endParaRPr lang="es-HN" sz="3200" b="1" i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plenitud de la divinidad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 en forma corporal en Cristo; </a:t>
            </a:r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en él, que es la cabeza de todo poder y autoridad, ustedes han recibido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 plenitud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4527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80" y="400051"/>
            <a:ext cx="9905998" cy="1128712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</a:rPr>
              <a:t>Efesios 3: 17 - 19</a:t>
            </a:r>
            <a:endParaRPr lang="es-HN" sz="4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1" y="1528763"/>
            <a:ext cx="9969500" cy="5129212"/>
          </a:xfrm>
        </p:spPr>
        <p:txBody>
          <a:bodyPr>
            <a:normAutofit/>
          </a:bodyPr>
          <a:lstStyle/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habite Cristo por la fe en vuestros corazones, a fin de que, arraigados y cimentados en amor,</a:t>
            </a:r>
          </a:p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seáis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plenamente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capaces de comprender con todos los santos cuál sea la anchura, la longitud, la profundidad y la altura,</a:t>
            </a:r>
          </a:p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 conocer el amor de Cristo, que excede a todo conocimiento,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seáis llenos de toda la plenitud de Dios.</a:t>
            </a:r>
          </a:p>
          <a:p>
            <a:pPr algn="just"/>
            <a:endParaRPr lang="es-HN" sz="3200" b="1" i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37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813" y="389466"/>
            <a:ext cx="9905998" cy="1757363"/>
          </a:xfrm>
        </p:spPr>
        <p:txBody>
          <a:bodyPr>
            <a:normAutofit/>
          </a:bodyPr>
          <a:lstStyle/>
          <a:p>
            <a:r>
              <a:rPr lang="es-HN" sz="4400" b="1" dirty="0">
                <a:solidFill>
                  <a:srgbClr val="FFFF00"/>
                </a:solidFill>
              </a:rPr>
              <a:t>Efesios 3</a:t>
            </a:r>
            <a:r>
              <a:rPr lang="es-HN" sz="4400" b="1" dirty="0" smtClean="0">
                <a:solidFill>
                  <a:srgbClr val="FFFF00"/>
                </a:solidFill>
              </a:rPr>
              <a:t>: 17 – 19 (</a:t>
            </a:r>
            <a:r>
              <a:rPr lang="es-HN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NVI</a:t>
            </a:r>
            <a:r>
              <a:rPr lang="es-HN" sz="4400" b="1" dirty="0" smtClean="0">
                <a:solidFill>
                  <a:srgbClr val="FFFF00"/>
                </a:solidFill>
              </a:rPr>
              <a:t>)</a:t>
            </a:r>
            <a:endParaRPr lang="es-HN" sz="44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4375" y="1600201"/>
            <a:ext cx="9699625" cy="4672012"/>
          </a:xfrm>
        </p:spPr>
        <p:txBody>
          <a:bodyPr>
            <a:normAutofit/>
          </a:bodyPr>
          <a:lstStyle/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por fe Cristo habite en sus corazones. Y pido que, arraigados y cimentados en amor, </a:t>
            </a:r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puedan comprender, junto con todos los santos, cuán ancho y largo, alto y profundo es el amor de Cristo; </a:t>
            </a:r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fin, que conozcan ese amor que sobrepasa nuestro conocimiento, para que sean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llenos de la plenitud de Dios.</a:t>
            </a:r>
          </a:p>
        </p:txBody>
      </p:sp>
    </p:spTree>
    <p:extLst>
      <p:ext uri="{BB962C8B-B14F-4D97-AF65-F5344CB8AC3E}">
        <p14:creationId xmlns:p14="http://schemas.microsoft.com/office/powerpoint/2010/main" val="417571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213" y="347133"/>
            <a:ext cx="9905998" cy="1290638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</a:rPr>
              <a:t>El Amor de Dios</a:t>
            </a:r>
            <a:endParaRPr lang="es-HN" sz="4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2722" y="1476906"/>
            <a:ext cx="9929811" cy="4772024"/>
          </a:xfrm>
        </p:spPr>
        <p:txBody>
          <a:bodyPr>
            <a:normAutofit lnSpcReduction="10000"/>
          </a:bodyPr>
          <a:lstStyle/>
          <a:p>
            <a:r>
              <a:rPr lang="es-HN" sz="3200" b="1" dirty="0" smtClean="0"/>
              <a:t>Es revelado a nosotros</a:t>
            </a:r>
          </a:p>
          <a:p>
            <a:endParaRPr lang="es-HN" sz="3200" b="1" dirty="0" smtClean="0"/>
          </a:p>
          <a:p>
            <a:r>
              <a:rPr lang="es-HN" sz="3200" b="1" dirty="0" smtClean="0"/>
              <a:t>Sus hijos conocemos (debemos conocer) Su amor; pero este sobrepasa nuestra capacidad de entender</a:t>
            </a:r>
          </a:p>
          <a:p>
            <a:endParaRPr lang="es-HN" sz="3200" b="1" dirty="0" smtClean="0"/>
          </a:p>
          <a:p>
            <a:r>
              <a:rPr lang="es-HN" sz="3200" b="1" dirty="0" smtClean="0"/>
              <a:t>Es requisito para ser llenos de la Plenitud de Dios</a:t>
            </a:r>
          </a:p>
          <a:p>
            <a:endParaRPr lang="es-HN" sz="3200" b="1" dirty="0" smtClean="0"/>
          </a:p>
          <a:p>
            <a:r>
              <a:rPr lang="es-HN" sz="3200" b="1" dirty="0" smtClean="0"/>
              <a:t>Su Amor es Su Plenitud </a:t>
            </a:r>
            <a:endParaRPr lang="es-HN" sz="3200" b="1" dirty="0"/>
          </a:p>
        </p:txBody>
      </p:sp>
    </p:spTree>
    <p:extLst>
      <p:ext uri="{BB962C8B-B14F-4D97-AF65-F5344CB8AC3E}">
        <p14:creationId xmlns:p14="http://schemas.microsoft.com/office/powerpoint/2010/main" val="218141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546" y="301097"/>
            <a:ext cx="9905998" cy="1085850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</a:rPr>
              <a:t>Efesios 4:11-16</a:t>
            </a:r>
            <a:endParaRPr lang="es-HN" sz="4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1475" y="1243014"/>
            <a:ext cx="10084857" cy="5343524"/>
          </a:xfrm>
        </p:spPr>
        <p:txBody>
          <a:bodyPr>
            <a:normAutofit lnSpcReduction="10000"/>
          </a:bodyPr>
          <a:lstStyle/>
          <a:p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él mismo constituyó a unos, apóstoles; a otros, profetas; a otros, evangelistas; a otros, pastores y maestros,</a:t>
            </a:r>
          </a:p>
          <a:p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fin de perfeccionar a los santos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obra del ministerio, para la edificación del cuerpo de Cristo,</a:t>
            </a:r>
          </a:p>
          <a:p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que todos lleguemos a la unidad de la fe y del conocimiento del Hijo de Dios, a un varón perfecto,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medida de la estatura de la plenitud de Cristo;</a:t>
            </a:r>
          </a:p>
          <a:p>
            <a:endParaRPr lang="es-HN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09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6305" y="628650"/>
            <a:ext cx="9927695" cy="6229350"/>
          </a:xfrm>
        </p:spPr>
        <p:txBody>
          <a:bodyPr>
            <a:noAutofit/>
          </a:bodyPr>
          <a:lstStyle/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ya no seamos niños fluctuantes, llevados por doquiera de todo viento de doctrina, por estratagema de hombres que para engañar emplean con astucia las artimañas del error,</a:t>
            </a:r>
          </a:p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 que </a:t>
            </a:r>
            <a:r>
              <a:rPr lang="es-HN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siguiendo la verdad en amor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crezcamos en todo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aquel que es la cabeza, esto es,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Cristo,</a:t>
            </a:r>
          </a:p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quien todo el cuerpo, bien concertado y unido entre sí por todas las coyunturas que se ayudan mutuamente, según la actividad propia de cada miembro,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recibe su crecimiento </a:t>
            </a:r>
            <a:r>
              <a:rPr lang="es-HN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ir edificándose en amor.</a:t>
            </a:r>
          </a:p>
          <a:p>
            <a:pPr algn="just"/>
            <a:endParaRPr lang="es-HN" sz="3200" b="1" i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35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548" y="381000"/>
            <a:ext cx="9905998" cy="1133475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Revelación</a:t>
            </a:r>
            <a:endParaRPr lang="es-HN" sz="4400" b="1" dirty="0">
              <a:solidFill>
                <a:srgbClr val="FFFF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763" y="1514475"/>
            <a:ext cx="9985904" cy="4514850"/>
          </a:xfrm>
        </p:spPr>
        <p:txBody>
          <a:bodyPr>
            <a:normAutofit fontScale="92500" lnSpcReduction="10000"/>
          </a:bodyPr>
          <a:lstStyle/>
          <a:p>
            <a:r>
              <a:rPr lang="es-HN" sz="3200" b="1" dirty="0" smtClean="0"/>
              <a:t>Es cuando la luz espiritual alumbra una Verdad que está dentro del espíritu del hombre y esta es comprendida</a:t>
            </a:r>
          </a:p>
          <a:p>
            <a:endParaRPr lang="es-HN" sz="3200" b="1" dirty="0" smtClean="0"/>
          </a:p>
          <a:p>
            <a:r>
              <a:rPr lang="es-HN" sz="3200" b="1" dirty="0" smtClean="0"/>
              <a:t>Es la acción del Espíritu Santo sobre la Palabra o Verdad de Dios en el corazón de un Nacido de Nuevo, para darla a conocer</a:t>
            </a:r>
          </a:p>
          <a:p>
            <a:endParaRPr lang="es-HN" sz="3200" b="1" dirty="0"/>
          </a:p>
          <a:p>
            <a:r>
              <a:rPr lang="es-HN" sz="3200" b="1" dirty="0" smtClean="0"/>
              <a:t>Toda revelación tiene el objetivo de provocar madurez</a:t>
            </a:r>
            <a:endParaRPr lang="es-HN" sz="3200" b="1" dirty="0"/>
          </a:p>
        </p:txBody>
      </p:sp>
    </p:spTree>
    <p:extLst>
      <p:ext uri="{BB962C8B-B14F-4D97-AF65-F5344CB8AC3E}">
        <p14:creationId xmlns:p14="http://schemas.microsoft.com/office/powerpoint/2010/main" val="345511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213" y="452967"/>
            <a:ext cx="9905998" cy="1114425"/>
          </a:xfrm>
        </p:spPr>
        <p:txBody>
          <a:bodyPr>
            <a:normAutofit/>
          </a:bodyPr>
          <a:lstStyle/>
          <a:p>
            <a:r>
              <a:rPr lang="es-HN" sz="5400" b="1" dirty="0" smtClean="0">
                <a:solidFill>
                  <a:srgbClr val="FFFF00"/>
                </a:solidFill>
              </a:rPr>
              <a:t>PLENITUD</a:t>
            </a:r>
            <a:endParaRPr lang="es-HN" sz="5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9559" y="1076326"/>
            <a:ext cx="9849908" cy="5629275"/>
          </a:xfrm>
        </p:spPr>
        <p:txBody>
          <a:bodyPr>
            <a:normAutofit/>
          </a:bodyPr>
          <a:lstStyle/>
          <a:p>
            <a:r>
              <a:rPr lang="es-H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 de la persona </a:t>
            </a:r>
            <a:r>
              <a:rPr lang="es-H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s-H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ha alcanzado su máximo grado de </a:t>
            </a:r>
            <a:r>
              <a:rPr lang="es-H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o madurez</a:t>
            </a:r>
            <a:r>
              <a:rPr lang="es-H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H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H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Totalidad, Integridad, </a:t>
            </a:r>
            <a:r>
              <a:rPr lang="es-H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abundancia </a:t>
            </a:r>
            <a:r>
              <a:rPr lang="es-H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excesiva, </a:t>
            </a:r>
            <a:r>
              <a:rPr lang="es-H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</a:t>
            </a:r>
            <a:r>
              <a:rPr lang="es-H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lleno</a:t>
            </a:r>
            <a:r>
              <a:rPr lang="es-H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H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H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</a:t>
            </a:r>
            <a:r>
              <a:rPr lang="es-H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mejor momento o en el momento superior. </a:t>
            </a:r>
          </a:p>
          <a:p>
            <a:r>
              <a:rPr lang="es-H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más alto o intenso de una cualidad. Perfección.</a:t>
            </a:r>
            <a:endParaRPr lang="es-H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1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814" y="271463"/>
            <a:ext cx="9577386" cy="1028700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</a:rPr>
              <a:t>DIOS (revelado al hombre)</a:t>
            </a:r>
            <a:endParaRPr lang="es-HN" sz="4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5813" y="1414463"/>
            <a:ext cx="9577387" cy="5214937"/>
          </a:xfrm>
        </p:spPr>
        <p:txBody>
          <a:bodyPr>
            <a:normAutofit/>
          </a:bodyPr>
          <a:lstStyle/>
          <a:p>
            <a:r>
              <a:rPr lang="es-HN" sz="3200" b="1" dirty="0" smtClean="0"/>
              <a:t>Es Perfecto y es </a:t>
            </a:r>
            <a:r>
              <a:rPr lang="es-HN" sz="3200" b="1" dirty="0" smtClean="0">
                <a:solidFill>
                  <a:srgbClr val="FFFF00"/>
                </a:solidFill>
              </a:rPr>
              <a:t>Pleno</a:t>
            </a:r>
            <a:endParaRPr lang="es-HN" sz="3200" b="1" dirty="0" smtClean="0"/>
          </a:p>
          <a:p>
            <a:r>
              <a:rPr lang="es-HN" sz="3200" b="1" dirty="0" smtClean="0"/>
              <a:t>En Él encontramos la </a:t>
            </a:r>
            <a:r>
              <a:rPr lang="es-HN" sz="3200" b="1" dirty="0" smtClean="0">
                <a:solidFill>
                  <a:srgbClr val="FFFF00"/>
                </a:solidFill>
              </a:rPr>
              <a:t>Plenitud</a:t>
            </a:r>
            <a:endParaRPr lang="es-HN" sz="3200" b="1" dirty="0"/>
          </a:p>
          <a:p>
            <a:r>
              <a:rPr lang="es-HN" sz="3200" b="1" dirty="0" smtClean="0"/>
              <a:t>Su </a:t>
            </a:r>
            <a:r>
              <a:rPr lang="es-HN" sz="3200" b="1" dirty="0" smtClean="0">
                <a:solidFill>
                  <a:srgbClr val="FFFF00"/>
                </a:solidFill>
              </a:rPr>
              <a:t>Plenitud</a:t>
            </a:r>
            <a:r>
              <a:rPr lang="es-HN" sz="3200" b="1" dirty="0" smtClean="0"/>
              <a:t> se manifiesta mediante </a:t>
            </a:r>
            <a:r>
              <a:rPr lang="es-HN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 Gracia y la </a:t>
            </a:r>
            <a:r>
              <a:rPr lang="es-HN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Verdad</a:t>
            </a:r>
            <a:endParaRPr lang="es-HN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s-HN" sz="3200" b="1" dirty="0" smtClean="0"/>
              <a:t>Necesitamos la Revelación de Cristo Jesús para ello</a:t>
            </a:r>
          </a:p>
          <a:p>
            <a:endParaRPr lang="es-HN" sz="3200" b="1" dirty="0"/>
          </a:p>
        </p:txBody>
      </p:sp>
    </p:spTree>
    <p:extLst>
      <p:ext uri="{BB962C8B-B14F-4D97-AF65-F5344CB8AC3E}">
        <p14:creationId xmlns:p14="http://schemas.microsoft.com/office/powerpoint/2010/main" val="267800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946" y="389468"/>
            <a:ext cx="9746721" cy="1167871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</a:rPr>
              <a:t>Juan 1: 14; 1: 16-17 (Jesucristo)</a:t>
            </a:r>
            <a:endParaRPr lang="es-HN" sz="4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775" y="1557339"/>
            <a:ext cx="10012892" cy="5072062"/>
          </a:xfrm>
        </p:spPr>
        <p:txBody>
          <a:bodyPr>
            <a:normAutofit lnSpcReduction="10000"/>
          </a:bodyPr>
          <a:lstStyle/>
          <a:p>
            <a:r>
              <a:rPr lang="es-HN" sz="32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s-H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Verbo se hizo carne, y habitó entre nosotros, y vimos su gloria, gloria como del unigénito del Padre, lleno de </a:t>
            </a:r>
            <a:r>
              <a:rPr lang="es-HN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 y de verdad</a:t>
            </a:r>
            <a:r>
              <a:rPr lang="es-HN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H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HN" sz="32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de su plenitud tomamos todos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</a:t>
            </a:r>
            <a:r>
              <a:rPr lang="es-HN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 sobre gracia.</a:t>
            </a:r>
          </a:p>
          <a:p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Pues la ley por medio de Moisés fue dada, pero </a:t>
            </a:r>
            <a:r>
              <a:rPr lang="es-HN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gracia y la verdad</a:t>
            </a:r>
            <a:r>
              <a:rPr lang="es-H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vinieron por medio de Jesucristo.</a:t>
            </a:r>
          </a:p>
          <a:p>
            <a:endParaRPr lang="es-HN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10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679" y="64031"/>
            <a:ext cx="9905998" cy="1528762"/>
          </a:xfrm>
        </p:spPr>
        <p:txBody>
          <a:bodyPr>
            <a:normAutofit/>
          </a:bodyPr>
          <a:lstStyle/>
          <a:p>
            <a:r>
              <a:rPr lang="es-HN" sz="4400" b="1" dirty="0">
                <a:solidFill>
                  <a:srgbClr val="FFFF00"/>
                </a:solidFill>
              </a:rPr>
              <a:t>La Gracia</a:t>
            </a:r>
            <a:endParaRPr lang="es-HN" sz="44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275" y="1339850"/>
            <a:ext cx="9864725" cy="5143499"/>
          </a:xfrm>
        </p:spPr>
        <p:txBody>
          <a:bodyPr>
            <a:noAutofit/>
          </a:bodyPr>
          <a:lstStyle/>
          <a:p>
            <a:pPr algn="just"/>
            <a:r>
              <a:rPr lang="es-HN" sz="3200" b="1" dirty="0">
                <a:effectLst/>
              </a:rPr>
              <a:t>gracia </a:t>
            </a:r>
            <a:r>
              <a:rPr lang="es-HN" sz="3200" b="1" dirty="0" smtClean="0">
                <a:effectLst/>
              </a:rPr>
              <a:t>es un </a:t>
            </a:r>
            <a:r>
              <a:rPr lang="es-HN" sz="3200" b="1" dirty="0">
                <a:effectLst/>
              </a:rPr>
              <a:t>favor </a:t>
            </a:r>
            <a:r>
              <a:rPr lang="es-HN" sz="3200" b="1" dirty="0" smtClean="0">
                <a:effectLst/>
              </a:rPr>
              <a:t>gratuito </a:t>
            </a:r>
            <a:r>
              <a:rPr lang="es-HN" sz="3200" b="1" dirty="0">
                <a:effectLst/>
              </a:rPr>
              <a:t>concedido </a:t>
            </a:r>
            <a:r>
              <a:rPr lang="es-HN" sz="3200" b="1" dirty="0" smtClean="0">
                <a:effectLst/>
              </a:rPr>
              <a:t>por DIOS para salvar al hombre y ayudarle a </a:t>
            </a:r>
            <a:r>
              <a:rPr lang="es-HN" sz="3200" b="1" dirty="0">
                <a:effectLst/>
              </a:rPr>
              <a:t>cumplir los </a:t>
            </a:r>
            <a:r>
              <a:rPr lang="es-HN" sz="3200" b="1" dirty="0" smtClean="0">
                <a:effectLst/>
              </a:rPr>
              <a:t>mandamientos.</a:t>
            </a:r>
          </a:p>
          <a:p>
            <a:pPr algn="just"/>
            <a:r>
              <a:rPr lang="es-HN" sz="3200" b="1" dirty="0" smtClean="0">
                <a:effectLst/>
              </a:rPr>
              <a:t>el </a:t>
            </a:r>
            <a:r>
              <a:rPr lang="es-HN" sz="3200" b="1" dirty="0">
                <a:effectLst/>
              </a:rPr>
              <a:t>acto de amor unilateral e inmerecido por el que Dios llama continuamente las almas hacia Sí. </a:t>
            </a:r>
            <a:endParaRPr lang="es-HN" sz="3200" b="1" dirty="0" smtClean="0">
              <a:effectLst/>
            </a:endParaRPr>
          </a:p>
          <a:p>
            <a:pPr algn="just"/>
            <a:r>
              <a:rPr lang="es-HN" sz="3200" b="1" dirty="0" smtClean="0">
                <a:effectLst/>
              </a:rPr>
              <a:t>Gracia</a:t>
            </a:r>
            <a:r>
              <a:rPr lang="es-HN" sz="3200" b="1" dirty="0">
                <a:effectLst/>
              </a:rPr>
              <a:t> significa “favor inmerecido de parte de Dios</a:t>
            </a:r>
            <a:r>
              <a:rPr lang="es-HN" sz="3200" b="1" dirty="0" smtClean="0">
                <a:effectLst/>
              </a:rPr>
              <a:t>”.</a:t>
            </a:r>
          </a:p>
          <a:p>
            <a:pPr algn="just"/>
            <a:r>
              <a:rPr lang="es-HN" sz="3200" b="1" dirty="0">
                <a:effectLst/>
              </a:rPr>
              <a:t>La gracia de Dios no pasa por alto al pecado; castiga el pecado pero de una forma que perdona a quienes son culpables</a:t>
            </a:r>
            <a:r>
              <a:rPr lang="es-HN" sz="3200" b="1" dirty="0" smtClean="0">
                <a:effectLst/>
              </a:rPr>
              <a:t>. (Propiciación)</a:t>
            </a:r>
            <a:endParaRPr lang="es-HN" sz="3200" b="1" dirty="0"/>
          </a:p>
        </p:txBody>
      </p:sp>
    </p:spTree>
    <p:extLst>
      <p:ext uri="{BB962C8B-B14F-4D97-AF65-F5344CB8AC3E}">
        <p14:creationId xmlns:p14="http://schemas.microsoft.com/office/powerpoint/2010/main" val="196146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813" y="465665"/>
            <a:ext cx="9905998" cy="1471083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</a:rPr>
              <a:t>La Gracia (Romanos 3:23-25)</a:t>
            </a:r>
            <a:endParaRPr lang="es-HN" sz="4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5888"/>
            <a:ext cx="9999133" cy="4943475"/>
          </a:xfrm>
        </p:spPr>
        <p:txBody>
          <a:bodyPr>
            <a:normAutofit/>
          </a:bodyPr>
          <a:lstStyle/>
          <a:p>
            <a:pPr algn="just"/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por cuanto todos pecaron, y están destituidos de la gloria de Dios, siendo justificados gratuitamente </a:t>
            </a:r>
            <a:r>
              <a:rPr lang="es-HN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gracia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mediante la redención que es en Cristo Jesús, a quien Dios puso como propiciación por medio de la fe en su sangre, para manifestar su justicia, a causa de haber pasado por alto, en su paciencia, los pecados pasados…”  </a:t>
            </a:r>
          </a:p>
        </p:txBody>
      </p:sp>
    </p:spTree>
    <p:extLst>
      <p:ext uri="{BB962C8B-B14F-4D97-AF65-F5344CB8AC3E}">
        <p14:creationId xmlns:p14="http://schemas.microsoft.com/office/powerpoint/2010/main" val="4922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802" y="122767"/>
            <a:ext cx="9905998" cy="1414463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</a:rPr>
              <a:t>La Gracia (Tito 2:11-14)</a:t>
            </a:r>
            <a:endParaRPr lang="es-HN" sz="44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888" y="1357313"/>
            <a:ext cx="10221912" cy="5029200"/>
          </a:xfrm>
        </p:spPr>
        <p:txBody>
          <a:bodyPr>
            <a:normAutofit/>
          </a:bodyPr>
          <a:lstStyle/>
          <a:p>
            <a:pPr algn="just"/>
            <a:r>
              <a:rPr lang="es-H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</a:t>
            </a:r>
            <a:r>
              <a:rPr lang="es-HN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gracia de Dios 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ha manifestado para salvación a todos los hombres, enseñándonos que, renunciando a la impiedad y a los deseos mundanos, vivamos en este siglo sobria, justa y piadosamente, aguardando la esperanza bienaventurada y la manifestación gloriosa de nuestro gran Dios y Salvador Jesucristo, quien se dio a sí mismo por nosotros para redimirnos de toda iniquidad y purificar para sí un pueblo propio, celoso de buenas </a:t>
            </a:r>
            <a:r>
              <a:rPr lang="es-H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49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9" y="228600"/>
            <a:ext cx="8348662" cy="1422400"/>
          </a:xfrm>
        </p:spPr>
        <p:txBody>
          <a:bodyPr>
            <a:normAutofit/>
          </a:bodyPr>
          <a:lstStyle/>
          <a:p>
            <a:r>
              <a:rPr lang="es-HN" sz="4400" b="1" dirty="0" smtClean="0">
                <a:solidFill>
                  <a:srgbClr val="FFFF00"/>
                </a:solidFill>
              </a:rPr>
              <a:t>Colosenses 1: 26-28 </a:t>
            </a:r>
            <a:r>
              <a:rPr lang="es-HN" sz="4400" b="1" dirty="0" smtClean="0">
                <a:solidFill>
                  <a:srgbClr val="FFFF00"/>
                </a:solidFill>
              </a:rPr>
              <a:t/>
            </a:r>
            <a:br>
              <a:rPr lang="es-HN" sz="4400" b="1" dirty="0" smtClean="0">
                <a:solidFill>
                  <a:srgbClr val="FFFF00"/>
                </a:solidFill>
              </a:rPr>
            </a:br>
            <a:r>
              <a:rPr lang="es-HN" sz="3600" b="1" dirty="0" smtClean="0">
                <a:solidFill>
                  <a:srgbClr val="FFFF00"/>
                </a:solidFill>
              </a:rPr>
              <a:t>(</a:t>
            </a:r>
            <a:r>
              <a:rPr lang="es-HN" sz="3600" b="1" dirty="0" smtClean="0">
                <a:solidFill>
                  <a:srgbClr val="FFFF00"/>
                </a:solidFill>
              </a:rPr>
              <a:t>Plenitud: Perfección)</a:t>
            </a:r>
            <a:endParaRPr lang="es-HN" sz="3600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3672" y="1600200"/>
            <a:ext cx="9931928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misterio que había estado oculto desde los siglos y edades, pero que ahora ha sido manifestado a sus santos,</a:t>
            </a:r>
          </a:p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quienes Dios quiso dar a conocer las riquezas de la gloria de este misterio entre los gentiles; que es Cristo en vosotros, la esperanza de gloria,</a:t>
            </a:r>
          </a:p>
          <a:p>
            <a:pPr algn="just"/>
            <a:r>
              <a:rPr lang="es-HN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28 </a:t>
            </a:r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quien anunciamos, amonestando a todo hombre, y enseñando a todo hombre en toda sabiduría, </a:t>
            </a:r>
            <a:r>
              <a:rPr lang="es-H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fin de presentar perfecto en Cristo Jesús a todo hombre;</a:t>
            </a:r>
          </a:p>
          <a:p>
            <a:pPr algn="just"/>
            <a:endParaRPr lang="es-HN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642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642</TotalTime>
  <Words>388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Malla</vt:lpstr>
      <vt:lpstr>Revelación para tener PLenitud</vt:lpstr>
      <vt:lpstr>Revelación</vt:lpstr>
      <vt:lpstr>PLENITUD</vt:lpstr>
      <vt:lpstr>DIOS (revelado al hombre)</vt:lpstr>
      <vt:lpstr>Juan 1: 14; 1: 16-17 (Jesucristo)</vt:lpstr>
      <vt:lpstr>La Gracia</vt:lpstr>
      <vt:lpstr>La Gracia (Romanos 3:23-25)</vt:lpstr>
      <vt:lpstr>La Gracia (Tito 2:11-14)</vt:lpstr>
      <vt:lpstr>Colosenses 1: 26-28  (Plenitud: Perfección)</vt:lpstr>
      <vt:lpstr>Perfección</vt:lpstr>
      <vt:lpstr>Efesios 1:22-23</vt:lpstr>
      <vt:lpstr>Colosenses 2:8-10</vt:lpstr>
      <vt:lpstr>Efesios 3: 17 - 19</vt:lpstr>
      <vt:lpstr>Efesios 3: 17 – 19 (NVI)</vt:lpstr>
      <vt:lpstr>El Amor de Dios</vt:lpstr>
      <vt:lpstr>Efesios 4:11-16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Revelación para PLenitud</dc:title>
  <dc:creator>Emma de Sosa</dc:creator>
  <cp:lastModifiedBy>Roger</cp:lastModifiedBy>
  <cp:revision>25</cp:revision>
  <dcterms:created xsi:type="dcterms:W3CDTF">2017-01-19T20:06:19Z</dcterms:created>
  <dcterms:modified xsi:type="dcterms:W3CDTF">2017-01-22T14:16:38Z</dcterms:modified>
</cp:coreProperties>
</file>